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64" r:id="rId4"/>
    <p:sldId id="259" r:id="rId5"/>
    <p:sldId id="260" r:id="rId6"/>
    <p:sldId id="261" r:id="rId7"/>
    <p:sldId id="284" r:id="rId8"/>
    <p:sldId id="285" r:id="rId9"/>
    <p:sldId id="286" r:id="rId10"/>
    <p:sldId id="287" r:id="rId11"/>
    <p:sldId id="262" r:id="rId12"/>
    <p:sldId id="263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315" r:id="rId21"/>
    <p:sldId id="316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11" r:id="rId52"/>
    <p:sldId id="307" r:id="rId53"/>
    <p:sldId id="308" r:id="rId54"/>
    <p:sldId id="309" r:id="rId55"/>
    <p:sldId id="310" r:id="rId56"/>
    <p:sldId id="312" r:id="rId57"/>
    <p:sldId id="313" r:id="rId58"/>
    <p:sldId id="314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24E689-FE1F-429D-AD66-FEAB9F17F8CA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5E6142-D825-4D12-A315-09971094C1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24E689-FE1F-429D-AD66-FEAB9F17F8CA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5E6142-D825-4D12-A315-09971094C1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24E689-FE1F-429D-AD66-FEAB9F17F8CA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5E6142-D825-4D12-A315-09971094C1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24E689-FE1F-429D-AD66-FEAB9F17F8CA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5E6142-D825-4D12-A315-09971094C1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24E689-FE1F-429D-AD66-FEAB9F17F8CA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5E6142-D825-4D12-A315-09971094C1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24E689-FE1F-429D-AD66-FEAB9F17F8CA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5E6142-D825-4D12-A315-09971094C1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24E689-FE1F-429D-AD66-FEAB9F17F8CA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5E6142-D825-4D12-A315-09971094C1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24E689-FE1F-429D-AD66-FEAB9F17F8CA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5E6142-D825-4D12-A315-09971094C1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24E689-FE1F-429D-AD66-FEAB9F17F8CA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5E6142-D825-4D12-A315-09971094C1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24E689-FE1F-429D-AD66-FEAB9F17F8CA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5E6142-D825-4D12-A315-09971094C1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24E689-FE1F-429D-AD66-FEAB9F17F8CA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5E6142-D825-4D12-A315-09971094C1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C24E689-FE1F-429D-AD66-FEAB9F17F8CA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C25E6142-D825-4D12-A315-09971094C1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Итоги конкурса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«Новогодняя фантазия»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3228536"/>
            <a:ext cx="7245120" cy="312942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ГАУЗ «Городская больница № 1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им. Г.И. Дробышева г. Магнитогорск»</a:t>
            </a: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24-27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екабря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2019г.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Оксана\Desktop\НГ на сайт\Морг\IMG-20191225-WA00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85728"/>
            <a:ext cx="7786742" cy="3000396"/>
          </a:xfrm>
          <a:prstGeom prst="rect">
            <a:avLst/>
          </a:prstGeom>
          <a:noFill/>
        </p:spPr>
      </p:pic>
      <p:pic>
        <p:nvPicPr>
          <p:cNvPr id="41987" name="Picture 3" descr="C:\Users\Оксана\Desktop\НГ на сайт\Морг\IMG-20191225-WA00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3429000"/>
            <a:ext cx="7786742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место бухгалтерия</a:t>
            </a:r>
            <a:endParaRPr lang="ru-RU" sz="1800" dirty="0"/>
          </a:p>
        </p:txBody>
      </p:sp>
      <p:pic>
        <p:nvPicPr>
          <p:cNvPr id="20482" name="Picture 2" descr="C:\Users\Оксана\Desktop\НГ на сайт\бухгалтер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84550" y="1447800"/>
            <a:ext cx="360045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68346"/>
          </a:xfrm>
        </p:spPr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место аптека</a:t>
            </a:r>
            <a:endParaRPr lang="ru-RU" sz="1800" dirty="0"/>
          </a:p>
        </p:txBody>
      </p:sp>
      <p:pic>
        <p:nvPicPr>
          <p:cNvPr id="5" name="Содержимое 4" descr="IMG-20191225-WA003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428736"/>
            <a:ext cx="5429288" cy="4800600"/>
          </a:xfrm>
        </p:spPr>
      </p:pic>
      <p:pic>
        <p:nvPicPr>
          <p:cNvPr id="6" name="Picture 2" descr="C:\Users\Оксана\Desktop\НГ на сайт\Аптека\IMG-20191225-WA00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1428736"/>
            <a:ext cx="2212777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68346"/>
          </a:xfrm>
        </p:spPr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место диагностическое отделение</a:t>
            </a:r>
            <a:endParaRPr lang="ru-RU" sz="1800" dirty="0"/>
          </a:p>
        </p:txBody>
      </p:sp>
      <p:pic>
        <p:nvPicPr>
          <p:cNvPr id="6" name="Содержимое 5" descr="диагност.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0826" y="1142984"/>
            <a:ext cx="2212777" cy="4800600"/>
          </a:xfrm>
        </p:spPr>
      </p:pic>
      <p:pic>
        <p:nvPicPr>
          <p:cNvPr id="22531" name="Picture 3" descr="C:\Users\Оксана\Desktop\НГ на сайт\ФОТО НГ 2020\Диагностика\диагности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142985"/>
            <a:ext cx="5143536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Оксана\Desktop\НГ на сайт\ФОТО НГ 2020\Диагностика\IMG-20191229-WA00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14290"/>
            <a:ext cx="6137296" cy="3429024"/>
          </a:xfrm>
          <a:prstGeom prst="rect">
            <a:avLst/>
          </a:prstGeom>
          <a:noFill/>
        </p:spPr>
      </p:pic>
      <p:pic>
        <p:nvPicPr>
          <p:cNvPr id="23555" name="Picture 3" descr="C:\Users\Оксана\Desktop\НГ на сайт\ФОТО НГ 2020\Диагностика\IMG-20191229-WA00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3786190"/>
            <a:ext cx="6072230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Среди отделений терапевтической службы</a:t>
            </a:r>
            <a:b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место отделение эндокринологии</a:t>
            </a:r>
            <a:endParaRPr lang="ru-RU" sz="18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C:\Users\Оксана\Desktop\НГ на сайт\Эндокринология\IMG-20191225-WA005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35100" y="1738908"/>
            <a:ext cx="7499350" cy="4218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Оксана\Desktop\НГ на сайт\Эндокринология\IMG-20191225-WA00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571480"/>
            <a:ext cx="7572428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Оксана\Desktop\НГ на сайт\Эндокринология\IMG-20191225-WA00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500042"/>
            <a:ext cx="7500990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Оксана\Desktop\НГ на сайт\Эндокринология\IMG-20191225-WA00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500042"/>
            <a:ext cx="7572396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место  гериатрическое отделение</a:t>
            </a:r>
            <a:endParaRPr lang="ru-RU" sz="18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рофком\Desktop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357298"/>
            <a:ext cx="7499350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71538" y="142853"/>
            <a:ext cx="7786742" cy="672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27.12.2019г. подведены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итоги конкурса «Новогодняя фантазия» среди отделений, служб, поликлиник больницы.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 участники конкурса хорошо подготовились, украсили отделения, выступили с небольшими номерами художественной самодеятельности. </a:t>
            </a: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Жюри было очень трудно выбрать победителей, но все-таки места распределились следующим образом: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РАСПРЕДЕЛЕНИЕ МЕСТ В КОНКУРСЕ</a:t>
            </a:r>
            <a:endParaRPr kumimoji="0" lang="ru-RU" sz="1100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Среди поликлинической и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параклинических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служб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место- клинико-диагностическая лаборатория.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место –поликлиника.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место –бухгалтерия.</a:t>
            </a: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место- патологоанатомическое отделение.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место-аптека.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место –диагностическое отделение.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Среди отделений терапевтической службы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1место-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гериатрическое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отделение.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место -отделение эндокринологии.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2место -неврологическое отделение.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место -отделение сестринского ухода.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Среди отделений инфекционной службы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место -инфекционное отделение № 3.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место- ЦСПИД.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место-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ПЦР-лаборатория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место- инфекционное отделение №2.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Среди отделений хирургической службы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место -урологическое отделение № 2.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место- гинекологическое отделение.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место- хирургическое торакальное отделение.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место- оториноларингологическое  отделение.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Коллективы отделений, занявшие призовые места, были награждены почетными грамотами  и сладкими призами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Профком\Desktop\Безымянный 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728289"/>
            <a:ext cx="7715304" cy="54014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рофком\Desktop\Безымянный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769745"/>
            <a:ext cx="7715304" cy="53185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место неврологическое отделение</a:t>
            </a:r>
            <a:endParaRPr lang="ru-RU" sz="1800" dirty="0"/>
          </a:p>
        </p:txBody>
      </p:sp>
      <p:pic>
        <p:nvPicPr>
          <p:cNvPr id="28674" name="Picture 2" descr="C:\Users\Оксана\Desktop\НГ на сайт\Неврология\IMG-20191225-WA005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71546"/>
            <a:ext cx="7643866" cy="2786082"/>
          </a:xfrm>
          <a:prstGeom prst="rect">
            <a:avLst/>
          </a:prstGeom>
          <a:noFill/>
        </p:spPr>
      </p:pic>
      <p:pic>
        <p:nvPicPr>
          <p:cNvPr id="28675" name="Picture 3" descr="C:\Users\Оксана\Desktop\НГ на сайт\Неврология\IMG-20191225-WA00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4000504"/>
            <a:ext cx="7643866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Оксана\Desktop\НГ на сайт\Неврология\IMG-20191225-WA0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642918"/>
            <a:ext cx="7786742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011222"/>
          </a:xfrm>
        </p:spPr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место отделение сестринского ухода</a:t>
            </a:r>
            <a:endParaRPr lang="ru-RU" sz="18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Users\Оксана\Desktop\НГ на сайт\Сестринский уход\IMG-20191225-WA006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00430" y="1142984"/>
            <a:ext cx="3286148" cy="5105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Среди отделений инфекционной службы</a:t>
            </a:r>
            <a:b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место инфекционное отделение № 3</a:t>
            </a:r>
            <a:endParaRPr lang="ru-RU" sz="18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C:\Users\Оксана\Desktop\НГ на сайт\1. Инфекционное отделение № 3\1.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428736"/>
            <a:ext cx="2714644" cy="4800600"/>
          </a:xfrm>
          <a:prstGeom prst="rect">
            <a:avLst/>
          </a:prstGeom>
          <a:noFill/>
        </p:spPr>
      </p:pic>
      <p:pic>
        <p:nvPicPr>
          <p:cNvPr id="31747" name="Picture 3" descr="C:\Users\Оксана\Desktop\НГ на сайт\1. Инфекционное отделение № 3\2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500174"/>
            <a:ext cx="2857520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Users\Оксана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357166"/>
            <a:ext cx="6786610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Оксана\Desktop\НГ на сайт\1. Инфекционное отделение № 3\IMG-20191225-WA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14290"/>
            <a:ext cx="3161109" cy="6286544"/>
          </a:xfrm>
          <a:prstGeom prst="rect">
            <a:avLst/>
          </a:prstGeom>
          <a:noFill/>
        </p:spPr>
      </p:pic>
      <p:pic>
        <p:nvPicPr>
          <p:cNvPr id="3" name="Picture 4" descr="C:\Users\Оксана\Desktop\НГ на сайт\1. Инфекционное отделение № 3\3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14290"/>
            <a:ext cx="3071834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68346"/>
          </a:xfrm>
        </p:spPr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место Центр по профилактике и борьбе со </a:t>
            </a:r>
            <a:r>
              <a:rPr lang="ru-RU" sz="1800" b="1" i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СПИДом</a:t>
            </a:r>
            <a:endParaRPr lang="ru-RU" sz="18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C:\Users\Оксана\Desktop\НГ на сайт\2. ЦСПИД\IMG-20191225-WA001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35100" y="1738908"/>
            <a:ext cx="7499350" cy="4218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Оксана\Desktop\НГ на сайт\2. ЦСПИД\IMG-20191225-WA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642918"/>
            <a:ext cx="7715304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704088"/>
            <a:ext cx="7615262" cy="653210"/>
          </a:xfrm>
        </p:spPr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Приемная главного врача</a:t>
            </a:r>
            <a:endParaRPr lang="ru-RU" sz="18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Оксана\Desktop\НГ на сайт\Приемная главного врача\20191226_104836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7" y="1643025"/>
            <a:ext cx="6500858" cy="47863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место</a:t>
            </a:r>
            <a:b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лаборатория </a:t>
            </a:r>
            <a:r>
              <a:rPr lang="ru-RU" sz="1800" b="1" i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полимеразной</a:t>
            </a:r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цепной реакции и проточной </a:t>
            </a:r>
            <a:r>
              <a:rPr lang="ru-RU" sz="1800" b="1" i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цитометрии</a:t>
            </a:r>
            <a:endParaRPr lang="ru-RU" sz="18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Users\Оксана\Desktop\НГ на сайт\ПЦР\IMG-20191225-WA003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428736"/>
            <a:ext cx="2643206" cy="4800600"/>
          </a:xfrm>
          <a:prstGeom prst="rect">
            <a:avLst/>
          </a:prstGeom>
          <a:noFill/>
        </p:spPr>
      </p:pic>
      <p:pic>
        <p:nvPicPr>
          <p:cNvPr id="35843" name="Picture 3" descr="C:\Users\Оксана\Desktop\НГ на сайт\ПЦР\IMG-20191225-WA00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428736"/>
            <a:ext cx="3161109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Оксана\Desktop\НГ на сайт\ПЦР\IMG-20191225-WA00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571480"/>
            <a:ext cx="7715304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011222"/>
          </a:xfrm>
        </p:spPr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место инфекционное отделение № 2</a:t>
            </a:r>
            <a:endParaRPr lang="ru-RU" sz="18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C:\Users\Оксана\Desktop\НГ на сайт\Инфекционное отделение № 2\IMG-20191225-WA000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214422"/>
            <a:ext cx="2212777" cy="4800600"/>
          </a:xfrm>
          <a:prstGeom prst="rect">
            <a:avLst/>
          </a:prstGeom>
          <a:noFill/>
        </p:spPr>
      </p:pic>
      <p:pic>
        <p:nvPicPr>
          <p:cNvPr id="37891" name="Picture 3" descr="C:\Users\Оксана\Desktop\НГ на сайт\Инфекционное отделение № 2\IMG-20191225-WA0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214422"/>
            <a:ext cx="2928958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Среди отделений хирургической службы</a:t>
            </a:r>
            <a:b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место урологическое отделение № 2</a:t>
            </a:r>
            <a:endParaRPr lang="ru-RU" sz="18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C:\Users\Оксана\Desktop\НГ на сайт\ФОТО НГ 2020\Уролог № 2\IMG-20191229-WA001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35100" y="1738908"/>
            <a:ext cx="7499350" cy="4218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Оксана\Desktop\НГ на сайт\ФОТО НГ 2020\Уролог № 2\IMG-20191229-WA0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857250"/>
            <a:ext cx="7786742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Оксана\Desktop\НГ на сайт\ФОТО НГ 2020\Уролог № 2\IMG-20191229-WA00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857250"/>
            <a:ext cx="7643866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Оксана\Desktop\НГ на сайт\ФОТО НГ 2020\Уролог № 2\уролог №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785794"/>
            <a:ext cx="7643866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39784"/>
          </a:xfrm>
        </p:spPr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место гинекологическое отделение</a:t>
            </a:r>
            <a:endParaRPr lang="ru-RU" sz="18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C:\Users\Оксана\Desktop\НГ на сайт\Гинекология\IMG_20191227_1038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000109"/>
            <a:ext cx="7791474" cy="508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Оксана\Desktop\НГ на сайт\Гинекология\IMG_20191227_1036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785794"/>
            <a:ext cx="7643834" cy="56103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Оксана\Desktop\НГ на сайт\Гинекология\IMG_20191227_105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14290"/>
            <a:ext cx="5663307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38896"/>
          </a:xfrm>
        </p:spPr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Среди поликлинической и </a:t>
            </a:r>
            <a:r>
              <a:rPr lang="ru-RU" sz="1800" b="1" i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параклинических</a:t>
            </a:r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служб</a:t>
            </a:r>
            <a:endParaRPr lang="ru-RU" sz="18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8958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i="1" u="sng" dirty="0" smtClean="0">
                <a:latin typeface="Times New Roman" pitchFamily="18" charset="0"/>
                <a:cs typeface="Times New Roman" pitchFamily="18" charset="0"/>
              </a:rPr>
              <a:t>1 место </a:t>
            </a:r>
            <a:r>
              <a:rPr lang="ru-RU" sz="1800" b="1" i="1" u="sng" dirty="0" err="1" smtClean="0">
                <a:latin typeface="Times New Roman" pitchFamily="18" charset="0"/>
                <a:cs typeface="Times New Roman" pitchFamily="18" charset="0"/>
              </a:rPr>
              <a:t>клинико</a:t>
            </a:r>
            <a:r>
              <a:rPr lang="ru-RU" sz="1800" b="1" i="1" u="sng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1800" b="1" i="1" u="sng" dirty="0" err="1" smtClean="0">
                <a:latin typeface="Times New Roman" pitchFamily="18" charset="0"/>
                <a:cs typeface="Times New Roman" pitchFamily="18" charset="0"/>
              </a:rPr>
              <a:t>деашгностическая</a:t>
            </a:r>
            <a:r>
              <a:rPr lang="ru-RU" sz="1800" b="1" i="1" u="sng" dirty="0" smtClean="0">
                <a:latin typeface="Times New Roman" pitchFamily="18" charset="0"/>
                <a:cs typeface="Times New Roman" pitchFamily="18" charset="0"/>
              </a:rPr>
              <a:t> лаборатория</a:t>
            </a:r>
          </a:p>
          <a:p>
            <a:pPr algn="ctr"/>
            <a:endParaRPr lang="ru-RU" sz="18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Оксана\Desktop\НГ на сайт\Лаборатория\IMG-20191225-WA00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928802"/>
            <a:ext cx="4429156" cy="4500594"/>
          </a:xfrm>
          <a:prstGeom prst="rect">
            <a:avLst/>
          </a:prstGeom>
          <a:noFill/>
        </p:spPr>
      </p:pic>
      <p:pic>
        <p:nvPicPr>
          <p:cNvPr id="17411" name="Picture 3" descr="C:\Users\Оксана\Desktop\НГ на сайт\Лаборатория\IMG-20191225-WA00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1928802"/>
            <a:ext cx="3161109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Оксана\Desktop\НГ на сайт\Гинекология\IMG_20191227_105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14290"/>
            <a:ext cx="6232598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39784"/>
          </a:xfrm>
        </p:spPr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место хирургическое торакальное отделение</a:t>
            </a:r>
            <a:endParaRPr lang="ru-RU" sz="18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 descr="C:\Users\Оксана\Desktop\НГ на сайт\ФОТО НГ 2020\ХТО\IMG-20191229-WA0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285860"/>
            <a:ext cx="7499350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Оксана\Desktop\НГ на сайт\ФОТО НГ 2020\ХТО\IMG-20191229-WA00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642918"/>
            <a:ext cx="7500990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Оксана\Desktop\НГ на сайт\ФОТО НГ 2020\ХТО\IMG-20191229-WA0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714356"/>
            <a:ext cx="7572428" cy="52863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39784"/>
          </a:xfrm>
        </p:spPr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место оториноларингологическое отделение</a:t>
            </a:r>
            <a:endParaRPr lang="ru-RU" sz="18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 descr="C:\Users\Оксана\Desktop\НГ на сайт\Лор\IMG-20191225-WA003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285860"/>
            <a:ext cx="7720036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Коллективы других отделений тоже постарались и создали в своих отделениях праздничную атмосферу</a:t>
            </a:r>
            <a:endParaRPr lang="ru-RU" sz="18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285860"/>
            <a:ext cx="7498080" cy="49625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i="1" u="sng" dirty="0" smtClean="0">
                <a:latin typeface="Times New Roman" pitchFamily="18" charset="0"/>
                <a:cs typeface="Times New Roman" pitchFamily="18" charset="0"/>
              </a:rPr>
              <a:t>Анестезиолого-реанимационное отделение № 1</a:t>
            </a:r>
          </a:p>
          <a:p>
            <a:pPr algn="ctr">
              <a:buNone/>
            </a:pPr>
            <a:endParaRPr lang="ru-RU" sz="18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 descr="C:\Users\Оксана\Desktop\НГ на сайт\ФОТО НГ 2020\АРО №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928802"/>
            <a:ext cx="7500990" cy="40719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011222"/>
          </a:xfrm>
        </p:spPr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Отделение реанимации и интенсивной терапии № 2</a:t>
            </a:r>
            <a:endParaRPr lang="ru-RU" sz="18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2" name="Picture 2" descr="C:\Users\Оксана\Desktop\НГ на сайт\АРО № 2\IMG-20191225-WA004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7499350" cy="3857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39784"/>
          </a:xfrm>
        </p:spPr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Операционный блок</a:t>
            </a:r>
            <a:endParaRPr lang="ru-RU" sz="18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6" name="Picture 2" descr="C:\Users\Оксана\Desktop\НГ на сайт\Операционный блок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071546"/>
            <a:ext cx="6643734" cy="2357454"/>
          </a:xfrm>
          <a:prstGeom prst="rect">
            <a:avLst/>
          </a:prstGeom>
          <a:noFill/>
        </p:spPr>
      </p:pic>
      <p:pic>
        <p:nvPicPr>
          <p:cNvPr id="57347" name="Picture 3" descr="C:\Users\Оксана\Desktop\НГ на сайт\ФОТО НГ 2020\Опер. бло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3500438"/>
            <a:ext cx="6643734" cy="314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39784"/>
          </a:xfrm>
        </p:spPr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Рентгеновское отделение</a:t>
            </a:r>
            <a:endParaRPr lang="ru-RU" sz="18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0" name="Picture 2" descr="C:\Users\Оксана\Desktop\НГ на сайт\ФОТО НГ 2020\рентген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142984"/>
            <a:ext cx="7720036" cy="5033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011222"/>
          </a:xfrm>
        </p:spPr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Коллектив компьютерного томографа</a:t>
            </a:r>
            <a:endParaRPr lang="ru-RU" sz="18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4" name="Picture 2" descr="C:\Users\Оксана\Desktop\НГ на сайт\ФОТО НГ 2020\КТ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500174"/>
            <a:ext cx="7715304" cy="3857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Оксана\Desktop\НГ на сайт\Лаборатория\IMG-20191225-WA006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428604"/>
            <a:ext cx="7715304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Кабинет рентгенохирургических методов диагностики и лечения</a:t>
            </a:r>
            <a:endParaRPr lang="ru-RU" sz="18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2" descr="C:\Users\Оксана\Desktop\НГ на сайт\ФОТО НГ 2020\КРХМ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86182" y="1142984"/>
            <a:ext cx="2504981" cy="5105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011540"/>
          </a:xfrm>
        </p:spPr>
        <p:txBody>
          <a:bodyPr>
            <a:normAutofit/>
          </a:bodyPr>
          <a:lstStyle/>
          <a:p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Хирургический приемный покой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</a:t>
            </a:r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Хирургическое отделение</a:t>
            </a:r>
            <a:endParaRPr lang="ru-RU" sz="18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Оксана\Desktop\НГ на сайт\ФОТО НГ 2020\приемный покой хирургии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88976" y="1214422"/>
            <a:ext cx="2149847" cy="4973653"/>
          </a:xfrm>
          <a:prstGeom prst="rect">
            <a:avLst/>
          </a:prstGeom>
          <a:noFill/>
        </p:spPr>
      </p:pic>
      <p:pic>
        <p:nvPicPr>
          <p:cNvPr id="6" name="Picture 2" descr="C:\Users\Оксана\Desktop\НГ на сайт\ФОТО НГ 2020\хирург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56622" y="1524000"/>
            <a:ext cx="3001592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68346"/>
          </a:xfrm>
        </p:spPr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Нефрологическое отделение</a:t>
            </a:r>
            <a:endParaRPr lang="ru-RU" sz="18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0" name="Picture 2" descr="C:\Users\Оксана\Desktop\НГ на сайт\ФОТО НГ 2020\нефролог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285860"/>
            <a:ext cx="7280304" cy="3857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011222"/>
          </a:xfrm>
        </p:spPr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Терапевтический приемный покой</a:t>
            </a:r>
            <a:endParaRPr lang="ru-RU" sz="18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515" name="Picture 3" descr="C:\Users\Оксана\Desktop\НГ на сайт\IMG-20191225-WA00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285860"/>
            <a:ext cx="7429552" cy="4214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Оксана\Desktop\НГ на сайт\приемный покой терапи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714356"/>
            <a:ext cx="7715304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868664"/>
          </a:xfrm>
        </p:spPr>
        <p:txBody>
          <a:bodyPr>
            <a:normAutofit/>
          </a:bodyPr>
          <a:lstStyle/>
          <a:p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Инфекционное отделение № 4  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Бактериологический отдел  </a:t>
            </a:r>
            <a:b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</a:t>
            </a:r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лаборатории                                  </a:t>
            </a:r>
            <a:endParaRPr lang="ru-RU" sz="18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Оксана\Desktop\НГ на сайт\Инфекционное отделение № 4\IMG-20191225-WA00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88976" y="1524000"/>
            <a:ext cx="2597338" cy="4664075"/>
          </a:xfrm>
          <a:prstGeom prst="rect">
            <a:avLst/>
          </a:prstGeom>
          <a:noFill/>
        </p:spPr>
      </p:pic>
      <p:pic>
        <p:nvPicPr>
          <p:cNvPr id="67586" name="Picture 2" descr="C:\Users\Оксана\Desktop\НГ на сайт\Бак.лаб\IMG-20191225-WA00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15008" y="1500174"/>
            <a:ext cx="2537003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868664"/>
          </a:xfrm>
        </p:spPr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другие отделения…</a:t>
            </a:r>
            <a:endParaRPr lang="ru-RU" sz="18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0" name="Picture 2" descr="C:\Users\Оксана\Desktop\НГ на сайт\IMG-20191225-WA00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14872" y="1524000"/>
            <a:ext cx="3498056" cy="4664075"/>
          </a:xfrm>
          <a:prstGeom prst="rect">
            <a:avLst/>
          </a:prstGeom>
          <a:noFill/>
        </p:spPr>
      </p:pic>
      <p:pic>
        <p:nvPicPr>
          <p:cNvPr id="68611" name="Picture 3" descr="C:\Users\Оксана\Desktop\НГ на сайт\IMG-20191225-WA00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15008" y="1524000"/>
            <a:ext cx="2465565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Оксана\Desktop\НГ на сайт\IMG-20191229-WA00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214422"/>
            <a:ext cx="2149847" cy="4664075"/>
          </a:xfrm>
          <a:prstGeom prst="rect">
            <a:avLst/>
          </a:prstGeom>
          <a:noFill/>
        </p:spPr>
      </p:pic>
      <p:pic>
        <p:nvPicPr>
          <p:cNvPr id="69636" name="Picture 4" descr="C:\Users\Оксана\Desktop\НГ на сайт\IMG-20191225-WA00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214422"/>
            <a:ext cx="4786378" cy="4714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Оксана\Desktop\img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96908"/>
          </a:xfrm>
        </p:spPr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место поликлиника (ул. Чкалова, д. 44)</a:t>
            </a:r>
            <a:b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Оксана\Desktop\НГ на сайт\Поликлиника\елка поликлиники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84550" y="1447800"/>
            <a:ext cx="360045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68346"/>
          </a:xfrm>
        </p:spPr>
        <p:txBody>
          <a:bodyPr>
            <a:normAutofit/>
          </a:bodyPr>
          <a:lstStyle/>
          <a:p>
            <a:pPr algn="ctr"/>
            <a:r>
              <a:rPr lang="ru-RU" sz="1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место патологоанатомическое отделение</a:t>
            </a:r>
            <a:endParaRPr lang="ru-RU" sz="18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C:\Users\Оксана\Desktop\НГ на сайт\Морг\IMG-20191225-WA00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214422"/>
            <a:ext cx="7143800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Оксана\Desktop\НГ на сайт\Морг\IMG-20191225-WA003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500042"/>
            <a:ext cx="7499350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Оксана\Desktop\НГ на сайт\Морг\IMG-20191225-WA005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35100" y="642918"/>
            <a:ext cx="7499350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277</TotalTime>
  <Words>354</Words>
  <Application>Microsoft Office PowerPoint</Application>
  <PresentationFormat>Экран (4:3)</PresentationFormat>
  <Paragraphs>67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Солнцестояние</vt:lpstr>
      <vt:lpstr>Итоги конкурса «Новогодняя фантазия»</vt:lpstr>
      <vt:lpstr>Слайд 2</vt:lpstr>
      <vt:lpstr>Приемная главного врача</vt:lpstr>
      <vt:lpstr>Среди поликлинической и параклинических служб</vt:lpstr>
      <vt:lpstr>Слайд 5</vt:lpstr>
      <vt:lpstr>2 место поликлиника (ул. Чкалова, д. 44) </vt:lpstr>
      <vt:lpstr>2 место патологоанатомическое отделение</vt:lpstr>
      <vt:lpstr>Слайд 8</vt:lpstr>
      <vt:lpstr>Слайд 9</vt:lpstr>
      <vt:lpstr>Слайд 10</vt:lpstr>
      <vt:lpstr>2 место бухгалтерия</vt:lpstr>
      <vt:lpstr>3 место аптека</vt:lpstr>
      <vt:lpstr>3 место диагностическое отделение</vt:lpstr>
      <vt:lpstr>Слайд 14</vt:lpstr>
      <vt:lpstr>Среди отделений терапевтической службы  1 место отделение эндокринологии</vt:lpstr>
      <vt:lpstr>Слайд 16</vt:lpstr>
      <vt:lpstr>Слайд 17</vt:lpstr>
      <vt:lpstr>Слайд 18</vt:lpstr>
      <vt:lpstr>1 место  гериатрическое отделение</vt:lpstr>
      <vt:lpstr>Слайд 20</vt:lpstr>
      <vt:lpstr>Слайд 21</vt:lpstr>
      <vt:lpstr>2 место неврологическое отделение</vt:lpstr>
      <vt:lpstr>Слайд 23</vt:lpstr>
      <vt:lpstr>3 место отделение сестринского ухода</vt:lpstr>
      <vt:lpstr>Среди отделений инфекционной службы  1 место инфекционное отделение № 3</vt:lpstr>
      <vt:lpstr>Слайд 26</vt:lpstr>
      <vt:lpstr>Слайд 27</vt:lpstr>
      <vt:lpstr>1 место Центр по профилактике и борьбе со СПИДом</vt:lpstr>
      <vt:lpstr>Слайд 29</vt:lpstr>
      <vt:lpstr>2 место  лаборатория полимеразной цепной реакции и проточной цитометрии</vt:lpstr>
      <vt:lpstr>Слайд 31</vt:lpstr>
      <vt:lpstr>3 место инфекционное отделение № 2</vt:lpstr>
      <vt:lpstr>Среди отделений хирургической службы  1 место урологическое отделение № 2</vt:lpstr>
      <vt:lpstr>Слайд 34</vt:lpstr>
      <vt:lpstr>Слайд 35</vt:lpstr>
      <vt:lpstr>Слайд 36</vt:lpstr>
      <vt:lpstr>2 место гинекологическое отделение</vt:lpstr>
      <vt:lpstr>Слайд 38</vt:lpstr>
      <vt:lpstr>Слайд 39</vt:lpstr>
      <vt:lpstr>Слайд 40</vt:lpstr>
      <vt:lpstr>3 место хирургическое торакальное отделение</vt:lpstr>
      <vt:lpstr>Слайд 42</vt:lpstr>
      <vt:lpstr>Слайд 43</vt:lpstr>
      <vt:lpstr>3 место оториноларингологическое отделение</vt:lpstr>
      <vt:lpstr>Коллективы других отделений тоже постарались и создали в своих отделениях праздничную атмосферу</vt:lpstr>
      <vt:lpstr>Отделение реанимации и интенсивной терапии № 2</vt:lpstr>
      <vt:lpstr>Операционный блок</vt:lpstr>
      <vt:lpstr>Рентгеновское отделение</vt:lpstr>
      <vt:lpstr>Коллектив компьютерного томографа</vt:lpstr>
      <vt:lpstr>Кабинет рентгенохирургических методов диагностики и лечения</vt:lpstr>
      <vt:lpstr>Хирургический приемный покой                                                                        Хирургическое отделение</vt:lpstr>
      <vt:lpstr>Нефрологическое отделение</vt:lpstr>
      <vt:lpstr>Терапевтический приемный покой</vt:lpstr>
      <vt:lpstr>Слайд 54</vt:lpstr>
      <vt:lpstr>    Инфекционное отделение № 4              Бактериологический отдел                                                                                        лаборатории                                  </vt:lpstr>
      <vt:lpstr>И другие отделения…</vt:lpstr>
      <vt:lpstr>Слайд 57</vt:lpstr>
      <vt:lpstr>Слайд 58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конкурса «Новогодняя фантазия»</dc:title>
  <dc:creator>Оксана</dc:creator>
  <cp:lastModifiedBy>Профком</cp:lastModifiedBy>
  <cp:revision>36</cp:revision>
  <dcterms:created xsi:type="dcterms:W3CDTF">2020-01-03T08:46:58Z</dcterms:created>
  <dcterms:modified xsi:type="dcterms:W3CDTF">2020-01-10T06:14:26Z</dcterms:modified>
</cp:coreProperties>
</file>